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3F24AB-BC66-40D3-87EB-5056ECC524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2A02A0C-18DD-4415-BDA5-3478EA9DB7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6247CF-5411-47A7-A263-34323153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515-4E68-4BBD-B8DC-66F812836FCD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9FE884-5DF6-4D5A-8F72-61F184A7B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D42479-6B97-4120-9B75-1BB783C3B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F9447-D1A7-482B-B732-05134C800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4020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812682-7C97-4D92-AE17-190CA9C5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59BC8B4-594E-48B3-9284-7E9A70E03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E4DB82-3F8D-4748-9B07-9778560F5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515-4E68-4BBD-B8DC-66F812836FCD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917DDC-66EB-4B75-BCBC-304C3D18C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399DB3-7E10-46DF-B15A-B32F96FE6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F9447-D1A7-482B-B732-05134C800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490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7FE04D0-B981-4E7A-8FAA-E9A8DF5186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47A7D14-D0D9-41FF-BA54-6D8C9803E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5337E6-9811-454C-A5B8-864644811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515-4E68-4BBD-B8DC-66F812836FCD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0698F0-8302-4F0A-9498-D56276190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25B012-893F-4A23-A813-78133FDD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F9447-D1A7-482B-B732-05134C800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401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9154B-DBEA-4037-A4DF-71FA1EF1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4B1984-F5D9-456A-B0C2-D5BDBC314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FFC8BDF-B8E9-4CB3-AC89-00F47C628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515-4E68-4BBD-B8DC-66F812836FCD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9F4CCA-5080-4771-85FA-AD0663A0E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C5821A-B55C-4393-B066-CA308A47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F9447-D1A7-482B-B732-05134C800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464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138876-7979-44EF-8CB1-FDCA706E8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1AC212-5FB7-4D84-893D-7D29E93A6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AF7C6B-8F89-4581-8809-BA47DBCB5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515-4E68-4BBD-B8DC-66F812836FCD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2E0B9FF-5EC9-4923-A2C8-77A8F844A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0D91A1-89D8-48BD-8C94-D30DD7979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F9447-D1A7-482B-B732-05134C800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0079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1892A5-E5B8-4701-950E-F0713AD0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13F1D3-46B4-4629-ACB2-D4300A84A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FBDBDA6-CF89-45DE-8A88-9F7F17D34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B44F60-2DE5-4A70-B764-A8A4897E7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515-4E68-4BBD-B8DC-66F812836FCD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20A3E2-4169-4380-A89B-E2F9C0C8C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A125A0-C301-475C-A2D3-3F7C43A6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F9447-D1A7-482B-B732-05134C800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8720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EF6E45-126F-46BB-A72B-785D3B9F8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933205E-27CD-432F-B1FA-F830861C5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F395220-0B50-463F-9CF3-EDCD0E618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2D349AB-96BC-48A7-8156-A6CBAAA0D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6C02850-920C-4F14-821A-65A7F84E91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4BB5E90-5C54-4C08-A0A1-74780EFC7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515-4E68-4BBD-B8DC-66F812836FCD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4888414-71F4-4927-9E53-D53381D9C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7B40DC4-B4F9-461D-B8D4-A75C81C4E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F9447-D1A7-482B-B732-05134C800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7522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F4A90A-7CC4-4F62-97CB-A16DF021C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296B5AB-FB58-4F3C-9104-F2A536CA0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515-4E68-4BBD-B8DC-66F812836FCD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CB781DC-18FD-4DCF-AF7A-E2DF15740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82EA5F-7C91-4D67-A808-320D9BCF9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F9447-D1A7-482B-B732-05134C800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106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96A7916-5CD7-4E18-B48E-59FA20A49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515-4E68-4BBD-B8DC-66F812836FCD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4A2BB61-74D7-428D-A1F9-E46090AF2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D8D260-2EEA-4EAA-997D-50F28155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F9447-D1A7-482B-B732-05134C800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4019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61D61D-09E5-4940-933F-4B6FD704F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F3979F-A287-4620-ACB4-73B5CD3BD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4A4D52-BFC0-4EE0-A465-2DA3F337C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78CEE6-A756-4AE3-BAD6-95BFDDF8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515-4E68-4BBD-B8DC-66F812836FCD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F85DF29-4FC7-4FB9-B9F3-3A3C33F2D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462E32B-C010-462E-AFF2-081A211CC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F9447-D1A7-482B-B732-05134C800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7228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333697-9F85-41FA-8BF1-76168F195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B5BABA7-615F-4D1B-9A49-D6715C82E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6114B71-84D0-47B7-B511-36A9F50F6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ED42D1-0F8B-410C-9298-ECEC021F0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8E515-4E68-4BBD-B8DC-66F812836FCD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A3D47E-8825-4B67-8E42-F2521A3F0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C228EF4-9BEA-4F36-8532-D92D833DA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F9447-D1A7-482B-B732-05134C800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199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E4385F-C53E-4A7E-ACB1-EEEE644FE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162D9C-78BF-4E80-A12A-4FD32D9B2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FE6041-17D4-4E43-A686-508057AD2F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8E515-4E68-4BBD-B8DC-66F812836FCD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4DBAA0-70B7-44AE-A417-63C2B67CE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45CDCFF-8137-4811-ADCC-B8B61E4D9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F9447-D1A7-482B-B732-05134C8001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5260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visual-statistics.herokuapp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18FD49-4A23-4C89-96F6-8E74DDE6B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785093"/>
            <a:ext cx="9144000" cy="2387600"/>
          </a:xfrm>
        </p:spPr>
        <p:txBody>
          <a:bodyPr>
            <a:normAutofit/>
          </a:bodyPr>
          <a:lstStyle/>
          <a:p>
            <a:r>
              <a:rPr lang="ru-RU" dirty="0"/>
              <a:t>Сайт </a:t>
            </a:r>
            <a:r>
              <a:rPr lang="en-US" dirty="0"/>
              <a:t>Visual Statistics</a:t>
            </a:r>
            <a:r>
              <a:rPr lang="ru-RU" dirty="0"/>
              <a:t> </a:t>
            </a:r>
            <a:br>
              <a:rPr lang="ru-RU" dirty="0"/>
            </a:br>
            <a:r>
              <a:rPr lang="ru-RU" dirty="0"/>
              <a:t>(Наглядные статистики)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1B9E2A8-D184-4874-9761-B28261622B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9849" y="5955150"/>
            <a:ext cx="4952301" cy="902850"/>
          </a:xfrm>
        </p:spPr>
        <p:txBody>
          <a:bodyPr/>
          <a:lstStyle/>
          <a:p>
            <a:r>
              <a:rPr lang="ru-RU" dirty="0"/>
              <a:t>Презентация </a:t>
            </a:r>
            <a:r>
              <a:rPr lang="ru-RU" dirty="0" err="1"/>
              <a:t>Сундуковой</a:t>
            </a:r>
            <a:r>
              <a:rPr lang="ru-RU" dirty="0"/>
              <a:t> Ксении</a:t>
            </a:r>
          </a:p>
        </p:txBody>
      </p:sp>
    </p:spTree>
    <p:extLst>
      <p:ext uri="{BB962C8B-B14F-4D97-AF65-F5344CB8AC3E}">
        <p14:creationId xmlns:p14="http://schemas.microsoft.com/office/powerpoint/2010/main" val="171506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7EAB2A-E38D-4A4B-9877-679BCFC2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443" y="79899"/>
            <a:ext cx="9743113" cy="859668"/>
          </a:xfrm>
        </p:spPr>
        <p:txBody>
          <a:bodyPr/>
          <a:lstStyle/>
          <a:p>
            <a:pPr algn="ctr"/>
            <a:r>
              <a:rPr lang="ru-RU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7ED1B4-1437-4178-B928-643CDC5C5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3956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Идея заключается в создании простого в использовании,  лаконичного сайта для просмотра различной статистики. </a:t>
            </a:r>
          </a:p>
          <a:p>
            <a:pPr marL="0" indent="0">
              <a:buNone/>
            </a:pPr>
            <a:r>
              <a:rPr lang="ru-RU" dirty="0"/>
              <a:t>	Сама статистика представлена в виде графиков, что создаёт визуализацию информации. Из этой концепции и получается само название сайта.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ED7DBE6-A86B-47DD-806F-2160F167EC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4"/>
          <a:stretch/>
        </p:blipFill>
        <p:spPr>
          <a:xfrm>
            <a:off x="3457496" y="2935738"/>
            <a:ext cx="7115777" cy="384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1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10BAC-7B90-415A-9EC7-9768317D4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0655" y="0"/>
            <a:ext cx="8179965" cy="1031846"/>
          </a:xfrm>
        </p:spPr>
        <p:txBody>
          <a:bodyPr/>
          <a:lstStyle/>
          <a:p>
            <a:pPr algn="ctr"/>
            <a:r>
              <a:rPr lang="ru-RU" dirty="0"/>
              <a:t>	Работа 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9D98BB-2E0F-4AB6-B453-ABBB2AA9E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536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ru-RU" sz="2400" dirty="0"/>
              <a:t>Для работы с сайтом для начала пользователю необходимо пройти регистрацию. Если пользователь уже регистрировался на сайте, он должен авторизоваться.  При авторизации можно подключить функцию </a:t>
            </a:r>
            <a:r>
              <a:rPr lang="en-US" sz="2400" dirty="0"/>
              <a:t>“</a:t>
            </a:r>
            <a:r>
              <a:rPr lang="ru-RU" sz="2400" dirty="0"/>
              <a:t>Запомнить меня</a:t>
            </a:r>
            <a:r>
              <a:rPr lang="en-US" sz="2400" dirty="0"/>
              <a:t>”</a:t>
            </a:r>
            <a:r>
              <a:rPr lang="ru-RU" sz="2400" dirty="0"/>
              <a:t>, тогда Вам не придётся каждый раз заново вводить свои данные.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53F2286-F4E1-488F-A365-F2786C3F4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07" r="20511" b="26292"/>
          <a:stretch/>
        </p:blipFill>
        <p:spPr>
          <a:xfrm>
            <a:off x="219162" y="2671893"/>
            <a:ext cx="5581475" cy="418610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6716B84-7684-4465-A581-46FE17989A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8" t="-223" r="16228" b="41013"/>
          <a:stretch/>
        </p:blipFill>
        <p:spPr>
          <a:xfrm>
            <a:off x="5918554" y="3081034"/>
            <a:ext cx="6054284" cy="3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2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C4DA89-B18B-4215-BDA9-C43C9304C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679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Работа 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DE36CE-BDCB-4B72-A812-1969C8648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24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Далее открывается возможность переходить по ссылкам и посмотреть графики на тему населения, инвестиций и рынка  труда, а также прочитать пару актуальных фактов на эти темы.</a:t>
            </a:r>
            <a:endParaRPr lang="ru-RU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BEFF21-3C36-4378-81FF-92BB7FABE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8"/>
          <a:stretch/>
        </p:blipFill>
        <p:spPr>
          <a:xfrm>
            <a:off x="2404454" y="3202674"/>
            <a:ext cx="6547613" cy="356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93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BE0DAE-4684-413D-A696-CFB2D0F2A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Работа 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380CCE-E258-4A1C-B005-9CFCD1074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2721"/>
            <a:ext cx="10515600" cy="4351338"/>
          </a:xfrm>
        </p:spPr>
        <p:txBody>
          <a:bodyPr/>
          <a:lstStyle/>
          <a:p>
            <a:pPr marL="457200" lvl="1" indent="0">
              <a:buNone/>
            </a:pPr>
            <a:r>
              <a:rPr lang="ru-RU" dirty="0"/>
              <a:t>	Каждый раздел может показать статистику по России в общем, а также по Москве и Тульской области.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3EAAA8-E0E9-4443-BE4E-345A5005AE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" r="2500" b="3486"/>
          <a:stretch/>
        </p:blipFill>
        <p:spPr>
          <a:xfrm>
            <a:off x="2491531" y="2716592"/>
            <a:ext cx="6796480" cy="389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9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EDA5C5-F067-4321-8528-F34C649F8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Работа 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4518ED-7961-4FED-9EBC-7669BC55B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Как уже упоминалось ранее, вся информация визуализирована и представляется пользователю через подобные диаграммы.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C505D5-DD34-4134-B6F7-BB568536F3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" b="3609"/>
          <a:stretch/>
        </p:blipFill>
        <p:spPr>
          <a:xfrm>
            <a:off x="3137481" y="2342570"/>
            <a:ext cx="7848604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938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ECCC59-2B68-4110-97B9-EA1BF034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Возможные доработки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4DFD9E-6DCC-4939-ACEC-2B2F9E274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	Конечно, пока сайт показывает весьма ограниченное количество информации. В скором времени планируется сильно расширить количество информации и сделать поиск статистики на самом сайте.</a:t>
            </a:r>
          </a:p>
          <a:p>
            <a:pPr marL="0" indent="0">
              <a:buNone/>
            </a:pPr>
            <a:r>
              <a:rPr lang="ru-RU" dirty="0"/>
              <a:t>	Также можно разбавить статистики различными статьями на актуальные темы про инвестиции, окружающую, кризис и т.п.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Ссылка на </a:t>
            </a:r>
            <a:r>
              <a:rPr lang="en-US" dirty="0"/>
              <a:t>Heroku:</a:t>
            </a:r>
            <a:r>
              <a:rPr lang="ru-RU" dirty="0"/>
              <a:t> </a:t>
            </a:r>
            <a:r>
              <a:rPr lang="en-US" dirty="0">
                <a:hlinkClick r:id="rId2"/>
              </a:rPr>
              <a:t>https://visual-statistics.herokuapp.com/</a:t>
            </a:r>
            <a:endParaRPr lang="ru-RU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5527785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230</Words>
  <Application>Microsoft Office PowerPoint</Application>
  <PresentationFormat>Широкоэкранный</PresentationFormat>
  <Paragraphs>19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Сайт Visual Statistics  (Наглядные статистики)</vt:lpstr>
      <vt:lpstr>Идея проекта</vt:lpstr>
      <vt:lpstr> Работа сайта</vt:lpstr>
      <vt:lpstr>Работа сайта</vt:lpstr>
      <vt:lpstr>Работа сайта</vt:lpstr>
      <vt:lpstr>Работа сайта</vt:lpstr>
      <vt:lpstr>Возможные доработки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Ксюша</dc:creator>
  <cp:lastModifiedBy>Ксюша</cp:lastModifiedBy>
  <cp:revision>12</cp:revision>
  <dcterms:created xsi:type="dcterms:W3CDTF">2020-05-09T16:33:42Z</dcterms:created>
  <dcterms:modified xsi:type="dcterms:W3CDTF">2020-05-10T21:20:24Z</dcterms:modified>
</cp:coreProperties>
</file>